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F6F958-6EF4-4468-9407-A28500E4D841}" v="12" dt="2024-09-08T03:18:57.1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1" autoAdjust="0"/>
    <p:restoredTop sz="96233" autoAdjust="0"/>
  </p:normalViewPr>
  <p:slideViewPr>
    <p:cSldViewPr snapToGrid="0">
      <p:cViewPr varScale="1">
        <p:scale>
          <a:sx n="122" d="100"/>
          <a:sy n="122" d="100"/>
        </p:scale>
        <p:origin x="456" y="20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1" d="100"/>
          <a:sy n="91" d="100"/>
        </p:scale>
        <p:origin x="1830" y="108"/>
      </p:cViewPr>
      <p:guideLst/>
    </p:cSldViewPr>
  </p:notes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9CFCF13-77F8-490C-9427-F84CFBB485DE}" type="datetimeFigureOut">
              <a:rPr kumimoji="1" lang="ja-JP" altLang="en-US" smtClean="0"/>
              <a:t>2024/9/24</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704BAAFF-000E-4D6E-97D3-0E896D755574}" type="slidenum">
              <a:rPr kumimoji="1" lang="ja-JP" altLang="en-US" smtClean="0"/>
              <a:t>‹#›</a:t>
            </a:fld>
            <a:endParaRPr kumimoji="1" lang="ja-JP" altLang="en-US"/>
          </a:p>
        </p:txBody>
      </p:sp>
    </p:spTree>
    <p:extLst>
      <p:ext uri="{BB962C8B-B14F-4D97-AF65-F5344CB8AC3E}">
        <p14:creationId xmlns:p14="http://schemas.microsoft.com/office/powerpoint/2010/main" val="9007363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4BAAFF-000E-4D6E-97D3-0E896D755574}"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262113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2ACF6F6-48D5-438B-864A-4123869984C0}" type="datetimeFigureOut">
              <a:rPr kumimoji="1" lang="ja-JP" altLang="en-US" smtClean="0"/>
              <a:t>2024/9/24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3332481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ACF6F6-48D5-438B-864A-4123869984C0}" type="datetimeFigureOut">
              <a:rPr kumimoji="1" lang="ja-JP" altLang="en-US" smtClean="0"/>
              <a:t>2024/9/24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2770103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ACF6F6-48D5-438B-864A-4123869984C0}" type="datetimeFigureOut">
              <a:rPr kumimoji="1" lang="ja-JP" altLang="en-US" smtClean="0"/>
              <a:t>2024/9/24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2563316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ACF6F6-48D5-438B-864A-4123869984C0}" type="datetimeFigureOut">
              <a:rPr kumimoji="1" lang="ja-JP" altLang="en-US" smtClean="0"/>
              <a:t>2024/9/24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3095500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2ACF6F6-48D5-438B-864A-4123869984C0}" type="datetimeFigureOut">
              <a:rPr kumimoji="1" lang="ja-JP" altLang="en-US" smtClean="0"/>
              <a:t>2024/9/24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3336438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2ACF6F6-48D5-438B-864A-4123869984C0}" type="datetimeFigureOut">
              <a:rPr kumimoji="1" lang="ja-JP" altLang="en-US" smtClean="0"/>
              <a:t>2024/9/24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3925233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2ACF6F6-48D5-438B-864A-4123869984C0}" type="datetimeFigureOut">
              <a:rPr kumimoji="1" lang="ja-JP" altLang="en-US" smtClean="0"/>
              <a:t>2024/9/24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1106099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2ACF6F6-48D5-438B-864A-4123869984C0}" type="datetimeFigureOut">
              <a:rPr kumimoji="1" lang="ja-JP" altLang="en-US" smtClean="0"/>
              <a:t>2024/9/24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2654210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2ACF6F6-48D5-438B-864A-4123869984C0}" type="datetimeFigureOut">
              <a:rPr kumimoji="1" lang="ja-JP" altLang="en-US" smtClean="0"/>
              <a:t>2024/9/24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211892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ACF6F6-48D5-438B-864A-4123869984C0}" type="datetimeFigureOut">
              <a:rPr kumimoji="1" lang="ja-JP" altLang="en-US" smtClean="0"/>
              <a:t>2024/9/24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366311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ACF6F6-48D5-438B-864A-4123869984C0}" type="datetimeFigureOut">
              <a:rPr kumimoji="1" lang="ja-JP" altLang="en-US" smtClean="0"/>
              <a:t>2024/9/24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2163714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CF6F6-48D5-438B-864A-4123869984C0}" type="datetimeFigureOut">
              <a:rPr kumimoji="1" lang="ja-JP" altLang="en-US" smtClean="0"/>
              <a:t>2024/9/24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947915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97000" y="314960"/>
            <a:ext cx="9791700" cy="2727497"/>
          </a:xfrm>
          <a:ln>
            <a:solidFill>
              <a:schemeClr val="tx1"/>
            </a:solidFill>
          </a:ln>
        </p:spPr>
        <p:txBody>
          <a:bodyPr anchor="ctr">
            <a:normAutofit fontScale="90000"/>
          </a:bodyPr>
          <a:lstStyle/>
          <a:p>
            <a:br>
              <a:rPr lang="en-US" altLang="ja-JP" sz="6600" b="1" dirty="0">
                <a:latin typeface="Arial" panose="020B0604020202020204" pitchFamily="34" charset="0"/>
              </a:rPr>
            </a:br>
            <a:r>
              <a:rPr lang="ja-JP" altLang="en-US" sz="6600" b="1" dirty="0">
                <a:latin typeface="Arial" panose="020B0604020202020204" pitchFamily="34" charset="0"/>
              </a:rPr>
              <a:t>日本新生児成育医学会</a:t>
            </a:r>
            <a:br>
              <a:rPr lang="en-US" altLang="ja-JP" sz="6600" b="1" dirty="0">
                <a:latin typeface="Arial" panose="020B0604020202020204" pitchFamily="34" charset="0"/>
              </a:rPr>
            </a:br>
            <a:r>
              <a:rPr lang="ja-JP" altLang="en-US" sz="6600" b="1" dirty="0">
                <a:latin typeface="Arial" panose="020B0604020202020204" pitchFamily="34" charset="0"/>
              </a:rPr>
              <a:t>ＣＯ Ｉ 開示</a:t>
            </a:r>
            <a:r>
              <a:rPr lang="ja-JP" altLang="en-US" sz="2400" b="1" dirty="0">
                <a:latin typeface="Arial" panose="020B0604020202020204" pitchFamily="34" charset="0"/>
              </a:rPr>
              <a:t>　</a:t>
            </a:r>
            <a:br>
              <a:rPr lang="en-US" altLang="ja-JP" sz="3600" b="1" i="1" dirty="0"/>
            </a:br>
            <a:r>
              <a:rPr lang="ja-JP" altLang="en-US" sz="3600" b="1" dirty="0">
                <a:latin typeface="ＭＳ Ｐゴシック" panose="020B0600070205080204" pitchFamily="50" charset="-128"/>
              </a:rPr>
              <a:t>発表者名：　○○○○、○○○○ 、○○○○、</a:t>
            </a:r>
            <a:br>
              <a:rPr lang="en-US" altLang="ja-JP" sz="3600" b="1" dirty="0">
                <a:latin typeface="ＭＳ Ｐゴシック" panose="020B0600070205080204" pitchFamily="50" charset="-128"/>
              </a:rPr>
            </a:br>
            <a:r>
              <a:rPr lang="en-US" altLang="ja-JP" sz="3600" b="1" dirty="0">
                <a:latin typeface="ＭＳ Ｐゴシック" panose="020B0600070205080204" pitchFamily="50" charset="-128"/>
              </a:rPr>
              <a:t>※</a:t>
            </a:r>
            <a:r>
              <a:rPr lang="ja-JP" altLang="en-US" sz="3600" b="1" dirty="0">
                <a:latin typeface="ＭＳ Ｐゴシック" panose="020B0600070205080204" pitchFamily="50" charset="-128"/>
              </a:rPr>
              <a:t>共同演者を含む全員の氏名を記載ください</a:t>
            </a:r>
            <a:br>
              <a:rPr lang="en-US" altLang="ja-JP" sz="3600" b="1" i="1" dirty="0"/>
            </a:br>
            <a:r>
              <a:rPr lang="ja-JP" altLang="en-US" sz="3600" dirty="0"/>
              <a:t>　　　　　</a:t>
            </a:r>
            <a:endParaRPr kumimoji="1" lang="ja-JP" altLang="en-US" sz="3600" dirty="0"/>
          </a:p>
        </p:txBody>
      </p:sp>
      <p:sp>
        <p:nvSpPr>
          <p:cNvPr id="3" name="サブタイトル 2"/>
          <p:cNvSpPr>
            <a:spLocks noGrp="1"/>
          </p:cNvSpPr>
          <p:nvPr>
            <p:ph type="subTitle" idx="1"/>
          </p:nvPr>
        </p:nvSpPr>
        <p:spPr>
          <a:xfrm>
            <a:off x="590203" y="3296456"/>
            <a:ext cx="11147367" cy="712816"/>
          </a:xfrm>
        </p:spPr>
        <p:txBody>
          <a:bodyPr anchor="ctr">
            <a:normAutofit/>
          </a:bodyPr>
          <a:lstStyle/>
          <a:p>
            <a:pPr eaLnBrk="1" hangingPunct="1">
              <a:spcBef>
                <a:spcPct val="0"/>
              </a:spcBef>
              <a:buFontTx/>
              <a:buNone/>
            </a:pPr>
            <a:r>
              <a:rPr lang="ja-JP" altLang="en-US" sz="2600" b="1" dirty="0">
                <a:latin typeface="Arial" panose="020B0604020202020204" pitchFamily="34" charset="0"/>
              </a:rPr>
              <a:t>日本新生児成育医学会の定める利益相反に関する開示事項に則り開示します。</a:t>
            </a:r>
          </a:p>
        </p:txBody>
      </p:sp>
      <p:pic>
        <p:nvPicPr>
          <p:cNvPr id="5" name="Picture 2">
            <a:extLst>
              <a:ext uri="{FF2B5EF4-FFF2-40B4-BE49-F238E27FC236}">
                <a16:creationId xmlns:a16="http://schemas.microsoft.com/office/drawing/2014/main" id="{08AA1905-033D-1526-7727-1D1FF44CF43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1930" y="568959"/>
            <a:ext cx="890587"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正方形/長方形 5">
            <a:extLst>
              <a:ext uri="{FF2B5EF4-FFF2-40B4-BE49-F238E27FC236}">
                <a16:creationId xmlns:a16="http://schemas.microsoft.com/office/drawing/2014/main" id="{822CA9DE-1840-75C9-AB8E-D11C731D672C}"/>
              </a:ext>
            </a:extLst>
          </p:cNvPr>
          <p:cNvSpPr>
            <a:spLocks noChangeArrowheads="1"/>
          </p:cNvSpPr>
          <p:nvPr/>
        </p:nvSpPr>
        <p:spPr bwMode="auto">
          <a:xfrm>
            <a:off x="3725517" y="3860800"/>
            <a:ext cx="45720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b="1" dirty="0"/>
              <a:t>産学連携活動に係る受け入れ：　・・製薬</a:t>
            </a:r>
          </a:p>
          <a:p>
            <a:pPr eaLnBrk="1" hangingPunct="1">
              <a:spcBef>
                <a:spcPct val="0"/>
              </a:spcBef>
              <a:buFontTx/>
              <a:buNone/>
            </a:pPr>
            <a:r>
              <a:rPr lang="ja-JP" altLang="en-US" sz="1800" b="1" dirty="0"/>
              <a:t>コンサルタント・指導料： ・・株式会社</a:t>
            </a:r>
            <a:endParaRPr lang="en-US" altLang="ja-JP" sz="1800" b="1" dirty="0"/>
          </a:p>
          <a:p>
            <a:pPr eaLnBrk="1" hangingPunct="1">
              <a:spcBef>
                <a:spcPct val="0"/>
              </a:spcBef>
              <a:buFontTx/>
              <a:buNone/>
            </a:pPr>
            <a:r>
              <a:rPr lang="ja-JP" altLang="en-US" sz="1800" b="1" dirty="0"/>
              <a:t>講演料：　・・製薬　　　　</a:t>
            </a:r>
          </a:p>
          <a:p>
            <a:pPr eaLnBrk="1" hangingPunct="1">
              <a:spcBef>
                <a:spcPct val="0"/>
              </a:spcBef>
              <a:buFontTx/>
              <a:buNone/>
            </a:pPr>
            <a:r>
              <a:rPr lang="ja-JP" altLang="en-US" sz="1800" b="1" dirty="0"/>
              <a:t>原稿料：　・・製薬</a:t>
            </a:r>
            <a:endParaRPr lang="en-US" altLang="ja-JP" sz="1800" b="1" dirty="0"/>
          </a:p>
          <a:p>
            <a:pPr eaLnBrk="1" hangingPunct="1">
              <a:spcBef>
                <a:spcPct val="0"/>
              </a:spcBef>
              <a:buFontTx/>
              <a:buNone/>
            </a:pPr>
            <a:r>
              <a:rPr lang="ja-JP" altLang="en-US" sz="1800" b="1" dirty="0"/>
              <a:t>給与：・・製薬</a:t>
            </a:r>
            <a:endParaRPr lang="en-US" altLang="ja-JP" sz="1800" b="1" dirty="0"/>
          </a:p>
          <a:p>
            <a:pPr eaLnBrk="1" hangingPunct="1">
              <a:spcBef>
                <a:spcPct val="0"/>
              </a:spcBef>
              <a:buFontTx/>
              <a:buNone/>
            </a:pPr>
            <a:r>
              <a:rPr lang="ja-JP" altLang="en-US" sz="1800" b="1" dirty="0"/>
              <a:t>株式保有・利益：　・・株式会社</a:t>
            </a:r>
          </a:p>
          <a:p>
            <a:pPr eaLnBrk="1" hangingPunct="1">
              <a:spcBef>
                <a:spcPct val="0"/>
              </a:spcBef>
              <a:buFontTx/>
              <a:buNone/>
            </a:pPr>
            <a:r>
              <a:rPr lang="ja-JP" altLang="en-US" sz="1800" b="1" dirty="0"/>
              <a:t>役員報酬：　・・株式会社</a:t>
            </a:r>
            <a:endParaRPr lang="en-US" altLang="ja-JP" sz="1800" b="1" dirty="0"/>
          </a:p>
          <a:p>
            <a:pPr eaLnBrk="1" hangingPunct="1">
              <a:spcBef>
                <a:spcPct val="0"/>
              </a:spcBef>
              <a:buFontTx/>
              <a:buNone/>
            </a:pPr>
            <a:r>
              <a:rPr lang="ja-JP" altLang="en-US" sz="1800" b="1" dirty="0"/>
              <a:t>特許使用料：　・・製薬</a:t>
            </a:r>
            <a:endParaRPr lang="en-US" altLang="ja-JP" sz="1800" b="1" dirty="0"/>
          </a:p>
          <a:p>
            <a:pPr eaLnBrk="1" hangingPunct="1">
              <a:spcBef>
                <a:spcPct val="0"/>
              </a:spcBef>
              <a:buFontTx/>
              <a:buNone/>
            </a:pPr>
            <a:r>
              <a:rPr lang="ja-JP" altLang="en-US" sz="1800" b="1" dirty="0"/>
              <a:t>一親等の親族勤務：・・製薬</a:t>
            </a:r>
            <a:endParaRPr lang="en-US" altLang="ja-JP" sz="1800" b="1" dirty="0"/>
          </a:p>
        </p:txBody>
      </p:sp>
      <p:sp>
        <p:nvSpPr>
          <p:cNvPr id="6" name="テキスト ボックス 1">
            <a:extLst>
              <a:ext uri="{FF2B5EF4-FFF2-40B4-BE49-F238E27FC236}">
                <a16:creationId xmlns:a16="http://schemas.microsoft.com/office/drawing/2014/main" id="{EF3E6388-0686-99FC-4935-37FD423879AB}"/>
              </a:ext>
            </a:extLst>
          </p:cNvPr>
          <p:cNvSpPr txBox="1">
            <a:spLocks noChangeArrowheads="1"/>
          </p:cNvSpPr>
          <p:nvPr/>
        </p:nvSpPr>
        <p:spPr bwMode="auto">
          <a:xfrm>
            <a:off x="3122324" y="6446838"/>
            <a:ext cx="71024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2000" dirty="0">
                <a:solidFill>
                  <a:srgbClr val="FF0000"/>
                </a:solidFill>
              </a:rPr>
              <a:t>※</a:t>
            </a:r>
            <a:r>
              <a:rPr lang="ja-JP" altLang="en-US" sz="2000" dirty="0">
                <a:solidFill>
                  <a:srgbClr val="FF0000"/>
                </a:solidFill>
              </a:rPr>
              <a:t>開示すべき内容のある項目のみ記載ください</a:t>
            </a:r>
          </a:p>
        </p:txBody>
      </p:sp>
    </p:spTree>
    <p:extLst>
      <p:ext uri="{BB962C8B-B14F-4D97-AF65-F5344CB8AC3E}">
        <p14:creationId xmlns:p14="http://schemas.microsoft.com/office/powerpoint/2010/main" val="39302726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134</Words>
  <Application>Microsoft Macintosh PowerPoint</Application>
  <PresentationFormat>ワイド画面</PresentationFormat>
  <Paragraphs>13</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 日本新生児成育医学会 ＣＯ Ｉ 開示　 発表者名：　○○○○、○○○○ 、○○○○、 ※共同演者を含む全員の氏名を記載ください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（公社）日本口腔インプラント学会 第＊＊回総会・学術大会  利益相反（ＣＯＩ）開示 ＊＊年＊＊月＊＊日</dc:title>
  <dc:creator>JSOI</dc:creator>
  <cp:lastModifiedBy>澤田 玲奈</cp:lastModifiedBy>
  <cp:revision>27</cp:revision>
  <cp:lastPrinted>2015-08-13T06:31:37Z</cp:lastPrinted>
  <dcterms:created xsi:type="dcterms:W3CDTF">2014-10-16T06:50:28Z</dcterms:created>
  <dcterms:modified xsi:type="dcterms:W3CDTF">2024-09-24T02:17:21Z</dcterms:modified>
</cp:coreProperties>
</file>