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6F958-6EF4-4468-9407-A28500E4D841}" v="12" dt="2024-09-08T03:18:57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1" autoAdjust="0"/>
    <p:restoredTop sz="96233" autoAdjust="0"/>
  </p:normalViewPr>
  <p:slideViewPr>
    <p:cSldViewPr snapToGrid="0">
      <p:cViewPr varScale="1">
        <p:scale>
          <a:sx n="122" d="100"/>
          <a:sy n="122" d="100"/>
        </p:scale>
        <p:origin x="45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7000" y="985519"/>
            <a:ext cx="9791700" cy="3078481"/>
          </a:xfrm>
          <a:ln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br>
              <a:rPr lang="en-US" altLang="ja-JP" sz="6600" b="1" dirty="0">
                <a:latin typeface="Arial" panose="020B0604020202020204" pitchFamily="34" charset="0"/>
              </a:rPr>
            </a:br>
            <a:r>
              <a:rPr lang="ja-JP" altLang="en-US" sz="6600" b="1" dirty="0">
                <a:latin typeface="Arial" panose="020B0604020202020204" pitchFamily="34" charset="0"/>
              </a:rPr>
              <a:t>日本新生児成育医学会</a:t>
            </a:r>
            <a:br>
              <a:rPr lang="en-US" altLang="ja-JP" sz="6600" b="1" dirty="0">
                <a:latin typeface="Arial" panose="020B0604020202020204" pitchFamily="34" charset="0"/>
              </a:rPr>
            </a:br>
            <a:r>
              <a:rPr lang="ja-JP" altLang="en-US" sz="6600" b="1" dirty="0">
                <a:latin typeface="Arial" panose="020B0604020202020204" pitchFamily="34" charset="0"/>
              </a:rPr>
              <a:t>ＣＯ Ｉ 開示</a:t>
            </a:r>
            <a:br>
              <a:rPr lang="en-US" altLang="ja-JP" sz="5400" b="1" dirty="0">
                <a:latin typeface="Arial" panose="020B0604020202020204" pitchFamily="34" charset="0"/>
              </a:rPr>
            </a:br>
            <a:r>
              <a:rPr lang="ja-JP" altLang="en-US" sz="2400" b="1" dirty="0">
                <a:latin typeface="Arial" panose="020B0604020202020204" pitchFamily="34" charset="0"/>
              </a:rPr>
              <a:t>　</a:t>
            </a:r>
            <a:br>
              <a:rPr lang="en-US" altLang="ja-JP" sz="3600" b="1" i="1" dirty="0"/>
            </a:br>
            <a:r>
              <a:rPr lang="ja-JP" altLang="en-US" sz="3600" b="1" dirty="0">
                <a:latin typeface="ＭＳ Ｐゴシック" panose="020B0600070205080204" pitchFamily="50" charset="-128"/>
              </a:rPr>
              <a:t>発表者名：　○○○○、○○○○ 、○○○○、</a:t>
            </a:r>
            <a:br>
              <a:rPr lang="en-US" altLang="ja-JP" sz="3600" b="1" dirty="0">
                <a:latin typeface="ＭＳ Ｐゴシック" panose="020B0600070205080204" pitchFamily="50" charset="-128"/>
              </a:rPr>
            </a:br>
            <a:r>
              <a:rPr lang="en-US" altLang="ja-JP" sz="3600" b="1" dirty="0">
                <a:latin typeface="ＭＳ Ｐゴシック" panose="020B0600070205080204" pitchFamily="50" charset="-128"/>
              </a:rPr>
              <a:t>※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共同演者を含む全員の氏名を記載ください</a:t>
            </a:r>
            <a:br>
              <a:rPr lang="en-US" altLang="ja-JP" sz="3600" b="1" i="1" dirty="0"/>
            </a:br>
            <a:r>
              <a:rPr lang="ja-JP" altLang="en-US" sz="3600" dirty="0"/>
              <a:t>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49680" y="4549140"/>
            <a:ext cx="10121900" cy="1993900"/>
          </a:xfrm>
        </p:spPr>
        <p:txBody>
          <a:bodyPr anchor="ctr"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latin typeface="Arial" panose="020B0604020202020204" pitchFamily="34" charset="0"/>
              </a:rPr>
              <a:t>日本新生児成育医学会の定める利益相反に関する</a:t>
            </a:r>
            <a:endParaRPr lang="en-US" altLang="ja-JP" sz="3600" b="1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latin typeface="Arial" panose="020B0604020202020204" pitchFamily="34" charset="0"/>
              </a:rPr>
              <a:t>　開示事項はありません</a:t>
            </a:r>
            <a:endParaRPr lang="en-US" altLang="ja-JP" sz="3600" b="1" dirty="0">
              <a:latin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AA1905-033D-1526-7727-1D1FF44CF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68" y="1209039"/>
            <a:ext cx="890587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59</Words>
  <Application>Microsoft Macintosh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 日本新生児成育医学会 ＣＯ Ｉ 開示 　 発表者名：　○○○○、○○○○ 、○○○○、 ※共同演者を含む全員の氏名を記載ください 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澤田 玲奈</cp:lastModifiedBy>
  <cp:revision>27</cp:revision>
  <cp:lastPrinted>2015-08-13T06:31:37Z</cp:lastPrinted>
  <dcterms:created xsi:type="dcterms:W3CDTF">2014-10-16T06:50:28Z</dcterms:created>
  <dcterms:modified xsi:type="dcterms:W3CDTF">2024-09-24T02:17:04Z</dcterms:modified>
</cp:coreProperties>
</file>