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F6F958-6EF4-4468-9407-A28500E4D841}" v="14" dt="2024-09-22T06:46:53.5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6190" autoAdjust="0"/>
  </p:normalViewPr>
  <p:slideViewPr>
    <p:cSldViewPr snapToGrid="0">
      <p:cViewPr varScale="1">
        <p:scale>
          <a:sx n="123" d="100"/>
          <a:sy n="123" d="100"/>
        </p:scale>
        <p:origin x="416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18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FCF13-77F8-490C-9427-F84CFBB485DE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BAAFF-000E-4D6E-97D3-0E896D755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736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698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481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10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31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500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43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23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09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210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9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1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71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91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97000" y="985519"/>
            <a:ext cx="9791700" cy="3078481"/>
          </a:xfrm>
          <a:ln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br>
              <a:rPr lang="en-US" altLang="ja-JP" sz="6600" b="1" dirty="0">
                <a:latin typeface="Arial" panose="020B0604020202020204" pitchFamily="34" charset="0"/>
              </a:rPr>
            </a:br>
            <a:r>
              <a:rPr lang="ja-JP" altLang="en-US" sz="6600" b="1" dirty="0">
                <a:latin typeface="Arial" panose="020B0604020202020204" pitchFamily="34" charset="0"/>
              </a:rPr>
              <a:t>日本新生児看護学会</a:t>
            </a:r>
            <a:br>
              <a:rPr lang="en-US" altLang="ja-JP" sz="6600" b="1" dirty="0">
                <a:latin typeface="Arial" panose="020B0604020202020204" pitchFamily="34" charset="0"/>
              </a:rPr>
            </a:br>
            <a:r>
              <a:rPr lang="ja-JP" altLang="en-US" sz="6600" b="1" dirty="0">
                <a:latin typeface="Arial" panose="020B0604020202020204" pitchFamily="34" charset="0"/>
              </a:rPr>
              <a:t>ＣＯ Ｉ 開示</a:t>
            </a:r>
            <a:br>
              <a:rPr lang="en-US" altLang="ja-JP" sz="5400" b="1" dirty="0">
                <a:latin typeface="Arial" panose="020B0604020202020204" pitchFamily="34" charset="0"/>
              </a:rPr>
            </a:br>
            <a:r>
              <a:rPr lang="ja-JP" altLang="en-US" sz="2400" b="1" dirty="0">
                <a:latin typeface="Arial" panose="020B0604020202020204" pitchFamily="34" charset="0"/>
              </a:rPr>
              <a:t>　</a:t>
            </a:r>
            <a:br>
              <a:rPr lang="en-US" altLang="ja-JP" sz="3600" b="1" i="1" dirty="0"/>
            </a:br>
            <a:r>
              <a:rPr lang="ja-JP" altLang="en-US" sz="3600" b="1" dirty="0">
                <a:latin typeface="ＭＳ Ｐゴシック" panose="020B0600070205080204" pitchFamily="50" charset="-128"/>
              </a:rPr>
              <a:t>発表者名：　○○○○、○○○○ 、○○○○、</a:t>
            </a:r>
            <a:br>
              <a:rPr lang="en-US" altLang="ja-JP" sz="3600" b="1" dirty="0">
                <a:latin typeface="ＭＳ Ｐゴシック" panose="020B0600070205080204" pitchFamily="50" charset="-128"/>
              </a:rPr>
            </a:br>
            <a:r>
              <a:rPr lang="en-US" altLang="ja-JP" sz="3600" b="1" dirty="0">
                <a:latin typeface="ＭＳ Ｐゴシック" panose="020B0600070205080204" pitchFamily="50" charset="-128"/>
              </a:rPr>
              <a:t>※</a:t>
            </a:r>
            <a:r>
              <a:rPr lang="ja-JP" altLang="en-US" sz="3600" b="1" dirty="0">
                <a:latin typeface="ＭＳ Ｐゴシック" panose="020B0600070205080204" pitchFamily="50" charset="-128"/>
              </a:rPr>
              <a:t>共同演者を含む全員の氏名を記載ください</a:t>
            </a:r>
            <a:br>
              <a:rPr lang="en-US" altLang="ja-JP" sz="3600" b="1" i="1" dirty="0"/>
            </a:br>
            <a:r>
              <a:rPr lang="ja-JP" altLang="en-US" sz="3600" dirty="0"/>
              <a:t>　　　　　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49680" y="4549140"/>
            <a:ext cx="10121900" cy="1993900"/>
          </a:xfrm>
        </p:spPr>
        <p:txBody>
          <a:bodyPr anchor="ctr">
            <a:norm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3600" b="1" dirty="0">
                <a:latin typeface="Arial" panose="020B0604020202020204" pitchFamily="34" charset="0"/>
              </a:rPr>
              <a:t>日本新生児看護学会の定める利益相反に関する</a:t>
            </a:r>
            <a:endParaRPr lang="en-US" altLang="ja-JP" sz="3600" b="1" dirty="0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3600" b="1" dirty="0">
                <a:latin typeface="Arial" panose="020B0604020202020204" pitchFamily="34" charset="0"/>
              </a:rPr>
              <a:t>　開示事項はありません</a:t>
            </a:r>
            <a:endParaRPr lang="en-US" altLang="ja-JP" sz="36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182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59</Words>
  <Application>Microsoft Macintosh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 日本新生児看護学会 ＣＯ Ｉ 開示 　 発表者名：　○○○○、○○○○ 、○○○○、 ※共同演者を含む全員の氏名を記載ください 　　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（公社）日本口腔インプラント学会 第＊＊回総会・学術大会  利益相反（ＣＯＩ）開示 ＊＊年＊＊月＊＊日</dc:title>
  <dc:creator>JSOI</dc:creator>
  <cp:lastModifiedBy>中林玲</cp:lastModifiedBy>
  <cp:revision>27</cp:revision>
  <cp:lastPrinted>2015-08-13T06:31:37Z</cp:lastPrinted>
  <dcterms:created xsi:type="dcterms:W3CDTF">2014-10-16T06:50:28Z</dcterms:created>
  <dcterms:modified xsi:type="dcterms:W3CDTF">2024-09-24T04:38:27Z</dcterms:modified>
</cp:coreProperties>
</file>