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6190" autoAdjust="0"/>
  </p:normalViewPr>
  <p:slideViewPr>
    <p:cSldViewPr snapToGrid="0">
      <p:cViewPr varScale="1">
        <p:scale>
          <a:sx n="123" d="100"/>
          <a:sy n="123" d="100"/>
        </p:scale>
        <p:origin x="416" y="18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91" d="100"/>
          <a:sy n="91" d="100"/>
        </p:scale>
        <p:origin x="1830" y="108"/>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69CFCF13-77F8-490C-9427-F84CFBB485DE}" type="datetimeFigureOut">
              <a:rPr kumimoji="1" lang="ja-JP" altLang="en-US" smtClean="0"/>
              <a:t>2024/9/24</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704BAAFF-000E-4D6E-97D3-0E896D755574}" type="slidenum">
              <a:rPr kumimoji="1" lang="ja-JP" altLang="en-US" smtClean="0"/>
              <a:t>‹#›</a:t>
            </a:fld>
            <a:endParaRPr kumimoji="1" lang="ja-JP" altLang="en-US"/>
          </a:p>
        </p:txBody>
      </p:sp>
    </p:spTree>
    <p:extLst>
      <p:ext uri="{BB962C8B-B14F-4D97-AF65-F5344CB8AC3E}">
        <p14:creationId xmlns:p14="http://schemas.microsoft.com/office/powerpoint/2010/main" val="9007363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4BAAFF-000E-4D6E-97D3-0E896D755574}"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3262113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2ACF6F6-48D5-438B-864A-4123869984C0}" type="datetimeFigureOut">
              <a:rPr kumimoji="1" lang="ja-JP" altLang="en-US" smtClean="0"/>
              <a:t>2024/9/24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D9F6C1-3824-445E-A067-DC8712FE8CC0}" type="slidenum">
              <a:rPr kumimoji="1" lang="ja-JP" altLang="en-US" smtClean="0"/>
              <a:t>‹#›</a:t>
            </a:fld>
            <a:endParaRPr kumimoji="1" lang="ja-JP" altLang="en-US"/>
          </a:p>
        </p:txBody>
      </p:sp>
    </p:spTree>
    <p:extLst>
      <p:ext uri="{BB962C8B-B14F-4D97-AF65-F5344CB8AC3E}">
        <p14:creationId xmlns:p14="http://schemas.microsoft.com/office/powerpoint/2010/main" val="3332481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2ACF6F6-48D5-438B-864A-4123869984C0}" type="datetimeFigureOut">
              <a:rPr kumimoji="1" lang="ja-JP" altLang="en-US" smtClean="0"/>
              <a:t>2024/9/24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D9F6C1-3824-445E-A067-DC8712FE8CC0}" type="slidenum">
              <a:rPr kumimoji="1" lang="ja-JP" altLang="en-US" smtClean="0"/>
              <a:t>‹#›</a:t>
            </a:fld>
            <a:endParaRPr kumimoji="1" lang="ja-JP" altLang="en-US"/>
          </a:p>
        </p:txBody>
      </p:sp>
    </p:spTree>
    <p:extLst>
      <p:ext uri="{BB962C8B-B14F-4D97-AF65-F5344CB8AC3E}">
        <p14:creationId xmlns:p14="http://schemas.microsoft.com/office/powerpoint/2010/main" val="2770103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2ACF6F6-48D5-438B-864A-4123869984C0}" type="datetimeFigureOut">
              <a:rPr kumimoji="1" lang="ja-JP" altLang="en-US" smtClean="0"/>
              <a:t>2024/9/24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D9F6C1-3824-445E-A067-DC8712FE8CC0}" type="slidenum">
              <a:rPr kumimoji="1" lang="ja-JP" altLang="en-US" smtClean="0"/>
              <a:t>‹#›</a:t>
            </a:fld>
            <a:endParaRPr kumimoji="1" lang="ja-JP" altLang="en-US"/>
          </a:p>
        </p:txBody>
      </p:sp>
    </p:spTree>
    <p:extLst>
      <p:ext uri="{BB962C8B-B14F-4D97-AF65-F5344CB8AC3E}">
        <p14:creationId xmlns:p14="http://schemas.microsoft.com/office/powerpoint/2010/main" val="2563316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2ACF6F6-48D5-438B-864A-4123869984C0}" type="datetimeFigureOut">
              <a:rPr kumimoji="1" lang="ja-JP" altLang="en-US" smtClean="0"/>
              <a:t>2024/9/24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D9F6C1-3824-445E-A067-DC8712FE8CC0}" type="slidenum">
              <a:rPr kumimoji="1" lang="ja-JP" altLang="en-US" smtClean="0"/>
              <a:t>‹#›</a:t>
            </a:fld>
            <a:endParaRPr kumimoji="1" lang="ja-JP" altLang="en-US"/>
          </a:p>
        </p:txBody>
      </p:sp>
    </p:spTree>
    <p:extLst>
      <p:ext uri="{BB962C8B-B14F-4D97-AF65-F5344CB8AC3E}">
        <p14:creationId xmlns:p14="http://schemas.microsoft.com/office/powerpoint/2010/main" val="3095500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2ACF6F6-48D5-438B-864A-4123869984C0}" type="datetimeFigureOut">
              <a:rPr kumimoji="1" lang="ja-JP" altLang="en-US" smtClean="0"/>
              <a:t>2024/9/24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D9F6C1-3824-445E-A067-DC8712FE8CC0}" type="slidenum">
              <a:rPr kumimoji="1" lang="ja-JP" altLang="en-US" smtClean="0"/>
              <a:t>‹#›</a:t>
            </a:fld>
            <a:endParaRPr kumimoji="1" lang="ja-JP" altLang="en-US"/>
          </a:p>
        </p:txBody>
      </p:sp>
    </p:spTree>
    <p:extLst>
      <p:ext uri="{BB962C8B-B14F-4D97-AF65-F5344CB8AC3E}">
        <p14:creationId xmlns:p14="http://schemas.microsoft.com/office/powerpoint/2010/main" val="3336438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2ACF6F6-48D5-438B-864A-4123869984C0}" type="datetimeFigureOut">
              <a:rPr kumimoji="1" lang="ja-JP" altLang="en-US" smtClean="0"/>
              <a:t>2024/9/24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D9F6C1-3824-445E-A067-DC8712FE8CC0}" type="slidenum">
              <a:rPr kumimoji="1" lang="ja-JP" altLang="en-US" smtClean="0"/>
              <a:t>‹#›</a:t>
            </a:fld>
            <a:endParaRPr kumimoji="1" lang="ja-JP" altLang="en-US"/>
          </a:p>
        </p:txBody>
      </p:sp>
    </p:spTree>
    <p:extLst>
      <p:ext uri="{BB962C8B-B14F-4D97-AF65-F5344CB8AC3E}">
        <p14:creationId xmlns:p14="http://schemas.microsoft.com/office/powerpoint/2010/main" val="3925233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2ACF6F6-48D5-438B-864A-4123869984C0}" type="datetimeFigureOut">
              <a:rPr kumimoji="1" lang="ja-JP" altLang="en-US" smtClean="0"/>
              <a:t>2024/9/24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DD9F6C1-3824-445E-A067-DC8712FE8CC0}" type="slidenum">
              <a:rPr kumimoji="1" lang="ja-JP" altLang="en-US" smtClean="0"/>
              <a:t>‹#›</a:t>
            </a:fld>
            <a:endParaRPr kumimoji="1" lang="ja-JP" altLang="en-US"/>
          </a:p>
        </p:txBody>
      </p:sp>
    </p:spTree>
    <p:extLst>
      <p:ext uri="{BB962C8B-B14F-4D97-AF65-F5344CB8AC3E}">
        <p14:creationId xmlns:p14="http://schemas.microsoft.com/office/powerpoint/2010/main" val="1106099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2ACF6F6-48D5-438B-864A-4123869984C0}" type="datetimeFigureOut">
              <a:rPr kumimoji="1" lang="ja-JP" altLang="en-US" smtClean="0"/>
              <a:t>2024/9/24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DD9F6C1-3824-445E-A067-DC8712FE8CC0}" type="slidenum">
              <a:rPr kumimoji="1" lang="ja-JP" altLang="en-US" smtClean="0"/>
              <a:t>‹#›</a:t>
            </a:fld>
            <a:endParaRPr kumimoji="1" lang="ja-JP" altLang="en-US"/>
          </a:p>
        </p:txBody>
      </p:sp>
    </p:spTree>
    <p:extLst>
      <p:ext uri="{BB962C8B-B14F-4D97-AF65-F5344CB8AC3E}">
        <p14:creationId xmlns:p14="http://schemas.microsoft.com/office/powerpoint/2010/main" val="2654210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2ACF6F6-48D5-438B-864A-4123869984C0}" type="datetimeFigureOut">
              <a:rPr kumimoji="1" lang="ja-JP" altLang="en-US" smtClean="0"/>
              <a:t>2024/9/24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DD9F6C1-3824-445E-A067-DC8712FE8CC0}" type="slidenum">
              <a:rPr kumimoji="1" lang="ja-JP" altLang="en-US" smtClean="0"/>
              <a:t>‹#›</a:t>
            </a:fld>
            <a:endParaRPr kumimoji="1" lang="ja-JP" altLang="en-US"/>
          </a:p>
        </p:txBody>
      </p:sp>
    </p:spTree>
    <p:extLst>
      <p:ext uri="{BB962C8B-B14F-4D97-AF65-F5344CB8AC3E}">
        <p14:creationId xmlns:p14="http://schemas.microsoft.com/office/powerpoint/2010/main" val="211892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2ACF6F6-48D5-438B-864A-4123869984C0}" type="datetimeFigureOut">
              <a:rPr kumimoji="1" lang="ja-JP" altLang="en-US" smtClean="0"/>
              <a:t>2024/9/24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D9F6C1-3824-445E-A067-DC8712FE8CC0}" type="slidenum">
              <a:rPr kumimoji="1" lang="ja-JP" altLang="en-US" smtClean="0"/>
              <a:t>‹#›</a:t>
            </a:fld>
            <a:endParaRPr kumimoji="1" lang="ja-JP" altLang="en-US"/>
          </a:p>
        </p:txBody>
      </p:sp>
    </p:spTree>
    <p:extLst>
      <p:ext uri="{BB962C8B-B14F-4D97-AF65-F5344CB8AC3E}">
        <p14:creationId xmlns:p14="http://schemas.microsoft.com/office/powerpoint/2010/main" val="3663117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2ACF6F6-48D5-438B-864A-4123869984C0}" type="datetimeFigureOut">
              <a:rPr kumimoji="1" lang="ja-JP" altLang="en-US" smtClean="0"/>
              <a:t>2024/9/24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D9F6C1-3824-445E-A067-DC8712FE8CC0}" type="slidenum">
              <a:rPr kumimoji="1" lang="ja-JP" altLang="en-US" smtClean="0"/>
              <a:t>‹#›</a:t>
            </a:fld>
            <a:endParaRPr kumimoji="1" lang="ja-JP" altLang="en-US"/>
          </a:p>
        </p:txBody>
      </p:sp>
    </p:spTree>
    <p:extLst>
      <p:ext uri="{BB962C8B-B14F-4D97-AF65-F5344CB8AC3E}">
        <p14:creationId xmlns:p14="http://schemas.microsoft.com/office/powerpoint/2010/main" val="2163714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ACF6F6-48D5-438B-864A-4123869984C0}" type="datetimeFigureOut">
              <a:rPr kumimoji="1" lang="ja-JP" altLang="en-US" smtClean="0"/>
              <a:t>2024/9/24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D9F6C1-3824-445E-A067-DC8712FE8CC0}" type="slidenum">
              <a:rPr kumimoji="1" lang="ja-JP" altLang="en-US" smtClean="0"/>
              <a:t>‹#›</a:t>
            </a:fld>
            <a:endParaRPr kumimoji="1" lang="ja-JP" altLang="en-US"/>
          </a:p>
        </p:txBody>
      </p:sp>
    </p:spTree>
    <p:extLst>
      <p:ext uri="{BB962C8B-B14F-4D97-AF65-F5344CB8AC3E}">
        <p14:creationId xmlns:p14="http://schemas.microsoft.com/office/powerpoint/2010/main" val="9479154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397000" y="314960"/>
            <a:ext cx="9791700" cy="2727497"/>
          </a:xfrm>
          <a:ln>
            <a:solidFill>
              <a:schemeClr val="tx1"/>
            </a:solidFill>
          </a:ln>
        </p:spPr>
        <p:txBody>
          <a:bodyPr anchor="ctr">
            <a:normAutofit fontScale="90000"/>
          </a:bodyPr>
          <a:lstStyle/>
          <a:p>
            <a:br>
              <a:rPr lang="en-US" altLang="ja-JP" sz="6600" b="1" dirty="0">
                <a:latin typeface="Arial" panose="020B0604020202020204" pitchFamily="34" charset="0"/>
              </a:rPr>
            </a:br>
            <a:r>
              <a:rPr lang="ja-JP" altLang="en-US" b="1" dirty="0">
                <a:latin typeface="Arial" panose="020B0604020202020204" pitchFamily="34" charset="0"/>
              </a:rPr>
              <a:t>日本新生児看護学会</a:t>
            </a:r>
            <a:br>
              <a:rPr lang="en-US" altLang="ja-JP" b="1" dirty="0">
                <a:latin typeface="Arial" panose="020B0604020202020204" pitchFamily="34" charset="0"/>
              </a:rPr>
            </a:br>
            <a:r>
              <a:rPr lang="ja-JP" altLang="en-US" b="1" dirty="0">
                <a:latin typeface="Arial" panose="020B0604020202020204" pitchFamily="34" charset="0"/>
              </a:rPr>
              <a:t>ＣＯ Ｉ 開示</a:t>
            </a:r>
            <a:br>
              <a:rPr lang="en-US" altLang="ja-JP" sz="3600" b="1" i="1" dirty="0"/>
            </a:br>
            <a:r>
              <a:rPr lang="ja-JP" altLang="en-US" sz="3600" b="1" dirty="0">
                <a:latin typeface="ＭＳ Ｐゴシック" panose="020B0600070205080204" pitchFamily="50" charset="-128"/>
              </a:rPr>
              <a:t>発表者名：　○○○○、○○○○ 、○○○○、</a:t>
            </a:r>
            <a:br>
              <a:rPr lang="en-US" altLang="ja-JP" sz="3600" b="1" dirty="0">
                <a:latin typeface="ＭＳ Ｐゴシック" panose="020B0600070205080204" pitchFamily="50" charset="-128"/>
              </a:rPr>
            </a:br>
            <a:r>
              <a:rPr lang="en-US" altLang="ja-JP" sz="3600" b="1" dirty="0">
                <a:latin typeface="ＭＳ Ｐゴシック" panose="020B0600070205080204" pitchFamily="50" charset="-128"/>
              </a:rPr>
              <a:t>※</a:t>
            </a:r>
            <a:r>
              <a:rPr lang="ja-JP" altLang="en-US" sz="3600" b="1" dirty="0">
                <a:latin typeface="ＭＳ Ｐゴシック" panose="020B0600070205080204" pitchFamily="50" charset="-128"/>
              </a:rPr>
              <a:t>共同演者を含む全員の氏名を記載ください</a:t>
            </a:r>
            <a:br>
              <a:rPr lang="en-US" altLang="ja-JP" sz="3600" b="1" i="1" dirty="0"/>
            </a:br>
            <a:r>
              <a:rPr lang="ja-JP" altLang="en-US" sz="3600" dirty="0"/>
              <a:t>　　　　　</a:t>
            </a:r>
            <a:endParaRPr kumimoji="1" lang="ja-JP" altLang="en-US" sz="3600" dirty="0"/>
          </a:p>
        </p:txBody>
      </p:sp>
      <p:sp>
        <p:nvSpPr>
          <p:cNvPr id="3" name="サブタイトル 2"/>
          <p:cNvSpPr>
            <a:spLocks noGrp="1"/>
          </p:cNvSpPr>
          <p:nvPr>
            <p:ph type="subTitle" idx="1"/>
          </p:nvPr>
        </p:nvSpPr>
        <p:spPr>
          <a:xfrm>
            <a:off x="590203" y="3296456"/>
            <a:ext cx="11147367" cy="712816"/>
          </a:xfrm>
        </p:spPr>
        <p:txBody>
          <a:bodyPr anchor="ctr">
            <a:normAutofit fontScale="92500"/>
          </a:bodyPr>
          <a:lstStyle/>
          <a:p>
            <a:pPr eaLnBrk="1" hangingPunct="1">
              <a:spcBef>
                <a:spcPct val="0"/>
              </a:spcBef>
              <a:buFontTx/>
              <a:buNone/>
            </a:pPr>
            <a:r>
              <a:rPr lang="ja-JP" altLang="en-US" sz="2600" b="1" dirty="0">
                <a:latin typeface="Arial" panose="020B0604020202020204" pitchFamily="34" charset="0"/>
              </a:rPr>
              <a:t>日本新生児成育医学会の定める利益相反に関する開示事項に則り開示します。</a:t>
            </a:r>
          </a:p>
        </p:txBody>
      </p:sp>
      <p:sp>
        <p:nvSpPr>
          <p:cNvPr id="4" name="正方形/長方形 5">
            <a:extLst>
              <a:ext uri="{FF2B5EF4-FFF2-40B4-BE49-F238E27FC236}">
                <a16:creationId xmlns:a16="http://schemas.microsoft.com/office/drawing/2014/main" id="{822CA9DE-1840-75C9-AB8E-D11C731D672C}"/>
              </a:ext>
            </a:extLst>
          </p:cNvPr>
          <p:cNvSpPr>
            <a:spLocks noChangeArrowheads="1"/>
          </p:cNvSpPr>
          <p:nvPr/>
        </p:nvSpPr>
        <p:spPr bwMode="auto">
          <a:xfrm>
            <a:off x="3725517" y="3860800"/>
            <a:ext cx="4572000" cy="258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b="1" dirty="0"/>
              <a:t>産学連携活動に係る受け入れ：　・・製薬</a:t>
            </a:r>
          </a:p>
          <a:p>
            <a:pPr eaLnBrk="1" hangingPunct="1">
              <a:spcBef>
                <a:spcPct val="0"/>
              </a:spcBef>
              <a:buFontTx/>
              <a:buNone/>
            </a:pPr>
            <a:r>
              <a:rPr lang="ja-JP" altLang="en-US" sz="1800" b="1" dirty="0"/>
              <a:t>コンサルタント・指導料： ・・株式会社</a:t>
            </a:r>
            <a:endParaRPr lang="en-US" altLang="ja-JP" sz="1800" b="1" dirty="0"/>
          </a:p>
          <a:p>
            <a:pPr eaLnBrk="1" hangingPunct="1">
              <a:spcBef>
                <a:spcPct val="0"/>
              </a:spcBef>
              <a:buFontTx/>
              <a:buNone/>
            </a:pPr>
            <a:r>
              <a:rPr lang="ja-JP" altLang="en-US" sz="1800" b="1" dirty="0"/>
              <a:t>講演料：　・・製薬　　　　</a:t>
            </a:r>
          </a:p>
          <a:p>
            <a:pPr eaLnBrk="1" hangingPunct="1">
              <a:spcBef>
                <a:spcPct val="0"/>
              </a:spcBef>
              <a:buFontTx/>
              <a:buNone/>
            </a:pPr>
            <a:r>
              <a:rPr lang="ja-JP" altLang="en-US" sz="1800" b="1" dirty="0"/>
              <a:t>原稿料：　・・製薬</a:t>
            </a:r>
            <a:endParaRPr lang="en-US" altLang="ja-JP" sz="1800" b="1" dirty="0"/>
          </a:p>
          <a:p>
            <a:pPr eaLnBrk="1" hangingPunct="1">
              <a:spcBef>
                <a:spcPct val="0"/>
              </a:spcBef>
              <a:buFontTx/>
              <a:buNone/>
            </a:pPr>
            <a:r>
              <a:rPr lang="ja-JP" altLang="en-US" sz="1800" b="1" dirty="0"/>
              <a:t>給与：・・製薬</a:t>
            </a:r>
            <a:endParaRPr lang="en-US" altLang="ja-JP" sz="1800" b="1" dirty="0"/>
          </a:p>
          <a:p>
            <a:pPr eaLnBrk="1" hangingPunct="1">
              <a:spcBef>
                <a:spcPct val="0"/>
              </a:spcBef>
              <a:buFontTx/>
              <a:buNone/>
            </a:pPr>
            <a:r>
              <a:rPr lang="ja-JP" altLang="en-US" sz="1800" b="1" dirty="0"/>
              <a:t>株式保有・利益：　・・株式会社</a:t>
            </a:r>
          </a:p>
          <a:p>
            <a:pPr eaLnBrk="1" hangingPunct="1">
              <a:spcBef>
                <a:spcPct val="0"/>
              </a:spcBef>
              <a:buFontTx/>
              <a:buNone/>
            </a:pPr>
            <a:r>
              <a:rPr lang="ja-JP" altLang="en-US" sz="1800" b="1" dirty="0"/>
              <a:t>役員報酬：　・・株式会社</a:t>
            </a:r>
            <a:endParaRPr lang="en-US" altLang="ja-JP" sz="1800" b="1" dirty="0"/>
          </a:p>
          <a:p>
            <a:pPr eaLnBrk="1" hangingPunct="1">
              <a:spcBef>
                <a:spcPct val="0"/>
              </a:spcBef>
              <a:buFontTx/>
              <a:buNone/>
            </a:pPr>
            <a:r>
              <a:rPr lang="ja-JP" altLang="en-US" sz="1800" b="1" dirty="0"/>
              <a:t>特許使用料：　・・製薬</a:t>
            </a:r>
            <a:endParaRPr lang="en-US" altLang="ja-JP" sz="1800" b="1" dirty="0"/>
          </a:p>
          <a:p>
            <a:pPr eaLnBrk="1" hangingPunct="1">
              <a:spcBef>
                <a:spcPct val="0"/>
              </a:spcBef>
              <a:buFontTx/>
              <a:buNone/>
            </a:pPr>
            <a:r>
              <a:rPr lang="ja-JP" altLang="en-US" sz="1800" b="1" dirty="0"/>
              <a:t>一親等の親族勤務：・・製薬</a:t>
            </a:r>
            <a:endParaRPr lang="en-US" altLang="ja-JP" sz="1800" b="1" dirty="0"/>
          </a:p>
        </p:txBody>
      </p:sp>
      <p:sp>
        <p:nvSpPr>
          <p:cNvPr id="6" name="テキスト ボックス 1">
            <a:extLst>
              <a:ext uri="{FF2B5EF4-FFF2-40B4-BE49-F238E27FC236}">
                <a16:creationId xmlns:a16="http://schemas.microsoft.com/office/drawing/2014/main" id="{EF3E6388-0686-99FC-4935-37FD423879AB}"/>
              </a:ext>
            </a:extLst>
          </p:cNvPr>
          <p:cNvSpPr txBox="1">
            <a:spLocks noChangeArrowheads="1"/>
          </p:cNvSpPr>
          <p:nvPr/>
        </p:nvSpPr>
        <p:spPr bwMode="auto">
          <a:xfrm>
            <a:off x="3122324" y="6446838"/>
            <a:ext cx="71024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2000" dirty="0">
                <a:solidFill>
                  <a:srgbClr val="FF0000"/>
                </a:solidFill>
              </a:rPr>
              <a:t>※</a:t>
            </a:r>
            <a:r>
              <a:rPr lang="ja-JP" altLang="en-US" sz="2000" dirty="0">
                <a:solidFill>
                  <a:srgbClr val="FF0000"/>
                </a:solidFill>
              </a:rPr>
              <a:t>開示すべき内容のある項目のみ記載ください</a:t>
            </a:r>
          </a:p>
        </p:txBody>
      </p:sp>
    </p:spTree>
    <p:extLst>
      <p:ext uri="{BB962C8B-B14F-4D97-AF65-F5344CB8AC3E}">
        <p14:creationId xmlns:p14="http://schemas.microsoft.com/office/powerpoint/2010/main" val="393027263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385</TotalTime>
  <Words>134</Words>
  <Application>Microsoft Macintosh PowerPoint</Application>
  <PresentationFormat>ワイド画面</PresentationFormat>
  <Paragraphs>13</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Arial</vt:lpstr>
      <vt:lpstr>Calibri</vt:lpstr>
      <vt:lpstr>Calibri Light</vt:lpstr>
      <vt:lpstr>Office テーマ</vt:lpstr>
      <vt:lpstr> 日本新生児看護学会 ＣＯ Ｉ 開示 発表者名：　○○○○、○○○○ 、○○○○、 ※共同演者を含む全員の氏名を記載ください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（公社）日本口腔インプラント学会 第＊＊回総会・学術大会  利益相反（ＣＯＩ）開示 ＊＊年＊＊月＊＊日</dc:title>
  <dc:creator>JSOI</dc:creator>
  <cp:lastModifiedBy>中林玲</cp:lastModifiedBy>
  <cp:revision>28</cp:revision>
  <cp:lastPrinted>2015-08-13T06:31:37Z</cp:lastPrinted>
  <dcterms:created xsi:type="dcterms:W3CDTF">2014-10-16T06:50:28Z</dcterms:created>
  <dcterms:modified xsi:type="dcterms:W3CDTF">2024-09-24T04:38:40Z</dcterms:modified>
</cp:coreProperties>
</file>